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D#@yonkerspublicschools.org" TargetMode="External"/><Relationship Id="rId2" Type="http://schemas.openxmlformats.org/officeDocument/2006/relationships/hyperlink" Target="https://www.office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7B179-2D56-4E72-8D24-95594501E9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661" y="226820"/>
            <a:ext cx="11754678" cy="4121425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2A277D-1B97-4D58-BC26-5A69206E83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1464511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/>
              <a:t>TOPIC: Using &amp; Navigating  Microsoft Teams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83B87B-4D29-402D-9301-84C869289806}"/>
              </a:ext>
            </a:extLst>
          </p:cNvPr>
          <p:cNvSpPr txBox="1"/>
          <p:nvPr/>
        </p:nvSpPr>
        <p:spPr>
          <a:xfrm>
            <a:off x="357808" y="226820"/>
            <a:ext cx="1201972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/>
              <a:t>Thursday</a:t>
            </a:r>
            <a:r>
              <a:rPr lang="en-US" sz="4400" b="1" dirty="0"/>
              <a:t>, </a:t>
            </a:r>
            <a:r>
              <a:rPr lang="en-US" sz="4400" b="1"/>
              <a:t>September 10, </a:t>
            </a:r>
            <a:r>
              <a:rPr lang="en-US" sz="4400" b="1" dirty="0"/>
              <a:t>2020</a:t>
            </a:r>
          </a:p>
          <a:p>
            <a:r>
              <a:rPr lang="en-US" sz="4400" b="1" i="1" dirty="0">
                <a:latin typeface="Comic Sans MS" panose="030F0702030302020204" pitchFamily="66" charset="0"/>
              </a:rPr>
              <a:t>Objective: </a:t>
            </a:r>
            <a:r>
              <a:rPr lang="en-US" sz="4400" dirty="0">
                <a:latin typeface="Comic Sans MS" panose="030F0702030302020204" pitchFamily="66" charset="0"/>
              </a:rPr>
              <a:t>SWBAT- identify the different components of Microsoft Teams</a:t>
            </a:r>
            <a:endParaRPr lang="en-US" sz="4400" b="1" i="1" dirty="0">
              <a:latin typeface="Comic Sans MS" panose="030F0702030302020204" pitchFamily="66" charset="0"/>
            </a:endParaRPr>
          </a:p>
          <a:p>
            <a:endParaRPr lang="en-US" sz="4400" b="1" i="1" dirty="0">
              <a:latin typeface="Comic Sans MS" panose="030F0702030302020204" pitchFamily="66" charset="0"/>
            </a:endParaRPr>
          </a:p>
          <a:p>
            <a:r>
              <a:rPr lang="en-US" sz="4400" b="1" i="1" dirty="0">
                <a:latin typeface="Comic Sans MS" panose="030F0702030302020204" pitchFamily="66" charset="0"/>
              </a:rPr>
              <a:t>Do Now: </a:t>
            </a:r>
            <a:r>
              <a:rPr lang="en-US" sz="4400" dirty="0">
                <a:latin typeface="Comic Sans MS" panose="030F0702030302020204" pitchFamily="66" charset="0"/>
              </a:rPr>
              <a:t>In the chat, list what you know about Microsoft Teams. (2 minutes)</a:t>
            </a:r>
            <a:endParaRPr lang="en-US" sz="4400" b="1" i="1" dirty="0">
              <a:latin typeface="Comic Sans MS" panose="030F0702030302020204" pitchFamily="66" charset="0"/>
            </a:endParaRPr>
          </a:p>
          <a:p>
            <a:pPr algn="ctr"/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114219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BCC2E-C11F-4E18-B55B-070B4472D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/>
              <a:t>How Do I Get Started?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54E3D-F4E0-49B1-8172-0973EF206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288" y="2014330"/>
            <a:ext cx="10940138" cy="4396481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2800" dirty="0"/>
              <a:t>Download and install APP. (Phone, Web browser, or Microsoft 365 portal). To access online (using your computer) go to: </a:t>
            </a:r>
            <a:r>
              <a:rPr lang="en-US" sz="2800" dirty="0">
                <a:hlinkClick r:id="rId2"/>
              </a:rPr>
              <a:t>https://www.office.com</a:t>
            </a:r>
            <a:r>
              <a:rPr lang="en-US" sz="2800" dirty="0"/>
              <a:t> in your web browser and log into Office 365</a:t>
            </a:r>
          </a:p>
          <a:p>
            <a:pPr>
              <a:buFont typeface="+mj-lt"/>
              <a:buAutoNum type="arabicPeriod"/>
            </a:pPr>
            <a:endParaRPr lang="en-US" sz="2800" dirty="0"/>
          </a:p>
          <a:p>
            <a:pPr>
              <a:buFont typeface="+mj-lt"/>
              <a:buAutoNum type="arabicPeriod"/>
            </a:pPr>
            <a:r>
              <a:rPr lang="en-US" sz="2800" dirty="0"/>
              <a:t>Your log-in details are as follows: </a:t>
            </a:r>
          </a:p>
          <a:p>
            <a:pPr marL="0" indent="0">
              <a:buNone/>
            </a:pPr>
            <a:r>
              <a:rPr lang="en-US" sz="2800" dirty="0"/>
              <a:t>Username: </a:t>
            </a:r>
            <a:r>
              <a:rPr lang="en-US" sz="2800" dirty="0">
                <a:hlinkClick r:id="rId3"/>
              </a:rPr>
              <a:t>ID#@yonkerspublicschools.org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Password: Your 8 digit birthdate (i.e. 11091984)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617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EEE7A-17E3-4DC6-ABE3-46EC1BA1A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dirty="0"/>
              <a:t>MENU BAR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1D82F-674B-4046-8D2F-D011FF983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922714" cy="42845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/>
              <a:t>Activity: </a:t>
            </a:r>
            <a:r>
              <a:rPr lang="en-US" sz="2800" dirty="0"/>
              <a:t>shows all chat activity and assignment activity for all teams</a:t>
            </a:r>
          </a:p>
          <a:p>
            <a:pPr marL="0" indent="0">
              <a:buNone/>
            </a:pPr>
            <a:r>
              <a:rPr lang="en-US" sz="2800" b="1" dirty="0"/>
              <a:t>Chat: </a:t>
            </a:r>
            <a:r>
              <a:rPr lang="en-US" sz="2800" dirty="0"/>
              <a:t>this is where you can communicate with your teachers. Use @</a:t>
            </a:r>
            <a:r>
              <a:rPr lang="en-US" sz="2800" dirty="0" err="1"/>
              <a:t>teachername</a:t>
            </a:r>
            <a:r>
              <a:rPr lang="en-US" sz="2800" dirty="0"/>
              <a:t> (i.e. @</a:t>
            </a:r>
            <a:r>
              <a:rPr lang="en-US" sz="2800" dirty="0" err="1"/>
              <a:t>nicolepotter</a:t>
            </a:r>
            <a:r>
              <a:rPr lang="en-US" sz="2800" dirty="0"/>
              <a:t>)</a:t>
            </a:r>
          </a:p>
          <a:p>
            <a:pPr marL="0" indent="0">
              <a:buNone/>
            </a:pPr>
            <a:r>
              <a:rPr lang="en-US" sz="2800" b="1" dirty="0"/>
              <a:t>Teams: </a:t>
            </a:r>
            <a:r>
              <a:rPr lang="en-US" sz="2800" dirty="0"/>
              <a:t>shows all of your Teams (your classes)</a:t>
            </a:r>
          </a:p>
          <a:p>
            <a:pPr marL="0" indent="0">
              <a:buNone/>
            </a:pPr>
            <a:r>
              <a:rPr lang="en-US" sz="2800" b="1" dirty="0"/>
              <a:t>Assignments: </a:t>
            </a:r>
            <a:r>
              <a:rPr lang="en-US" sz="2800" dirty="0"/>
              <a:t>lists all assignments for all teams. The list is in chronological order by due date</a:t>
            </a:r>
          </a:p>
          <a:p>
            <a:pPr marL="0" indent="0">
              <a:buNone/>
            </a:pPr>
            <a:r>
              <a:rPr lang="en-US" sz="2800" b="1" dirty="0"/>
              <a:t>Calendar: </a:t>
            </a:r>
            <a:r>
              <a:rPr lang="en-US" sz="2800" dirty="0"/>
              <a:t>lists all assignments and school activities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700832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9C08F-F7E9-4806-A8C9-7734E1CC5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/>
              <a:t>How Do I Turn in an Assignment?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83D3C-F5BD-4260-953A-E2BA4E3E9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1" y="2222287"/>
            <a:ext cx="10988975" cy="4443556"/>
          </a:xfrm>
        </p:spPr>
        <p:txBody>
          <a:bodyPr/>
          <a:lstStyle/>
          <a:p>
            <a:r>
              <a:rPr lang="en-US" dirty="0"/>
              <a:t>To turn in an assignment, select its assignment card. Depending on the status of your assignment, you may be turning in your work on time, late or submitting revised work.</a:t>
            </a:r>
          </a:p>
          <a:p>
            <a:pPr marL="0" indent="0">
              <a:buNone/>
            </a:pPr>
            <a:r>
              <a:rPr lang="en-US" b="1" i="1" dirty="0"/>
              <a:t>1. </a:t>
            </a:r>
            <a:r>
              <a:rPr lang="en-US" dirty="0"/>
              <a:t>Navigate to the </a:t>
            </a:r>
            <a:r>
              <a:rPr lang="en-US" b="1" dirty="0"/>
              <a:t>GENERAL </a:t>
            </a:r>
            <a:r>
              <a:rPr lang="en-US" dirty="0"/>
              <a:t>channel in the desired classroom, then select </a:t>
            </a:r>
            <a:r>
              <a:rPr lang="en-US" b="1" dirty="0"/>
              <a:t>ASSIGNMENTS</a:t>
            </a:r>
            <a:r>
              <a:rPr lang="en-US" dirty="0"/>
              <a:t>. You can also use your search bar to search for an assignment by keyword.</a:t>
            </a:r>
          </a:p>
          <a:p>
            <a:pPr marL="0" indent="0">
              <a:buNone/>
            </a:pPr>
            <a:r>
              <a:rPr lang="en-US" b="1" i="1" dirty="0"/>
              <a:t>2. </a:t>
            </a:r>
            <a:r>
              <a:rPr lang="en-US" dirty="0"/>
              <a:t>Your upcoming assignments will show in order of when they are due. Select any assignment card to open it and view the assignment’s details. </a:t>
            </a:r>
          </a:p>
          <a:p>
            <a:pPr marL="0" indent="0">
              <a:buNone/>
            </a:pPr>
            <a:r>
              <a:rPr lang="en-US" b="1" i="1" dirty="0"/>
              <a:t>3. </a:t>
            </a:r>
            <a:r>
              <a:rPr lang="en-US" dirty="0"/>
              <a:t>If your teacher specified a document for you to turn in or you  have other files you need to attach to the assignment, select </a:t>
            </a:r>
            <a:r>
              <a:rPr lang="en-US" b="1" dirty="0"/>
              <a:t>+ADD WORK </a:t>
            </a:r>
            <a:r>
              <a:rPr lang="en-US" dirty="0"/>
              <a:t>and upload your file. </a:t>
            </a:r>
          </a:p>
          <a:p>
            <a:pPr marL="0" indent="0">
              <a:buNone/>
            </a:pPr>
            <a:r>
              <a:rPr lang="en-US" b="1" i="1" dirty="0"/>
              <a:t>4. </a:t>
            </a:r>
            <a:r>
              <a:rPr lang="en-US" dirty="0"/>
              <a:t>Select the </a:t>
            </a:r>
            <a:r>
              <a:rPr lang="en-US" b="1" dirty="0"/>
              <a:t>TURN IN </a:t>
            </a:r>
            <a:r>
              <a:rPr lang="en-US" dirty="0"/>
              <a:t>button to submit your assignment. The button will change depending on the status.</a:t>
            </a:r>
          </a:p>
          <a:p>
            <a:pPr marL="0" indent="0">
              <a:buNone/>
            </a:pP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35707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EF447-9F2E-4B08-B218-3BF8731B5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/>
              <a:t>ASSIGNMENT STATUS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E4F1A-F1FC-41AF-8C85-867D24B22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882958" cy="4188525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3200" b="1" dirty="0"/>
              <a:t>TURN IN AGAIN: </a:t>
            </a:r>
            <a:r>
              <a:rPr lang="en-US" sz="3200" dirty="0"/>
              <a:t>If you are editing an assignment you have already turned in and need to turn it in again.</a:t>
            </a:r>
          </a:p>
          <a:p>
            <a:pPr>
              <a:buFont typeface="+mj-lt"/>
              <a:buAutoNum type="arabicPeriod"/>
            </a:pPr>
            <a:r>
              <a:rPr lang="en-US" sz="3200" b="1" dirty="0"/>
              <a:t>TURN IN LATE: </a:t>
            </a:r>
            <a:r>
              <a:rPr lang="en-US" sz="3200" dirty="0"/>
              <a:t>If you are turning in an assignment past the deadline, but your teacher has allowed late work</a:t>
            </a:r>
          </a:p>
          <a:p>
            <a:pPr>
              <a:buFont typeface="+mj-lt"/>
              <a:buAutoNum type="arabicPeriod"/>
            </a:pPr>
            <a:r>
              <a:rPr lang="en-US" sz="3200" b="1" dirty="0"/>
              <a:t>NOT TURNED IN: </a:t>
            </a:r>
            <a:r>
              <a:rPr lang="en-US" sz="3200" dirty="0"/>
              <a:t>If the assignment is past due and your teacher is  no longer accepting turn-in’s. </a:t>
            </a:r>
          </a:p>
          <a:p>
            <a:pPr>
              <a:buFont typeface="+mj-lt"/>
              <a:buAutoNum type="arabicPeriod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400367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121</TotalTime>
  <Words>417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Century Gothic</vt:lpstr>
      <vt:lpstr>Comic Sans MS</vt:lpstr>
      <vt:lpstr>Wingdings 2</vt:lpstr>
      <vt:lpstr>Quotable</vt:lpstr>
      <vt:lpstr>PowerPoint Presentation</vt:lpstr>
      <vt:lpstr>How Do I Get Started?</vt:lpstr>
      <vt:lpstr>MENU BAR </vt:lpstr>
      <vt:lpstr>How Do I Turn in an Assignment?</vt:lpstr>
      <vt:lpstr>ASSIGNMENT STATUS OPTIONS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&amp; Navigating  Microsoft Teams</dc:title>
  <dc:creator>POTTER, NICOLE</dc:creator>
  <cp:lastModifiedBy>NICOLE POTTER</cp:lastModifiedBy>
  <cp:revision>16</cp:revision>
  <dcterms:created xsi:type="dcterms:W3CDTF">2020-09-03T14:27:44Z</dcterms:created>
  <dcterms:modified xsi:type="dcterms:W3CDTF">2020-09-09T14:27:00Z</dcterms:modified>
</cp:coreProperties>
</file>